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69" r:id="rId7"/>
    <p:sldId id="258" r:id="rId8"/>
    <p:sldId id="270" r:id="rId9"/>
    <p:sldId id="259" r:id="rId10"/>
    <p:sldId id="271" r:id="rId11"/>
    <p:sldId id="260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208" y="6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C18FBF-3FF5-4C16-97CF-AF03740D7AB6}" type="doc">
      <dgm:prSet loTypeId="urn:microsoft.com/office/officeart/2005/8/layout/hList9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F1B46E-22B2-4721-950C-8704487586DC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E8A66543-CC4D-4785-A93E-5B125E09F826}" type="parTrans" cxnId="{2C8317B2-2EBB-4589-86EA-C77B3B6E81AA}">
      <dgm:prSet/>
      <dgm:spPr/>
      <dgm:t>
        <a:bodyPr/>
        <a:lstStyle/>
        <a:p>
          <a:endParaRPr lang="en-US"/>
        </a:p>
      </dgm:t>
    </dgm:pt>
    <dgm:pt modelId="{A7E2530A-34E2-4E9F-BC78-8920BA140C41}" type="sibTrans" cxnId="{2C8317B2-2EBB-4589-86EA-C77B3B6E81AA}">
      <dgm:prSet/>
      <dgm:spPr/>
      <dgm:t>
        <a:bodyPr/>
        <a:lstStyle/>
        <a:p>
          <a:endParaRPr lang="en-US"/>
        </a:p>
      </dgm:t>
    </dgm:pt>
    <dgm:pt modelId="{9D72CDD3-5859-43DB-BD75-0C3C30E3DE62}">
      <dgm:prSet phldrT="[Text]"/>
      <dgm:spPr/>
      <dgm:t>
        <a:bodyPr/>
        <a:lstStyle/>
        <a:p>
          <a:r>
            <a:rPr lang="en-US" dirty="0"/>
            <a:t>Wikipedia</a:t>
          </a:r>
        </a:p>
      </dgm:t>
    </dgm:pt>
    <dgm:pt modelId="{1D5B1F83-33A7-4298-BC11-2B1252AFAEA5}" type="parTrans" cxnId="{DDB5AD9A-40B0-48EF-AF2C-8CCDA330F7FE}">
      <dgm:prSet/>
      <dgm:spPr/>
      <dgm:t>
        <a:bodyPr/>
        <a:lstStyle/>
        <a:p>
          <a:endParaRPr lang="en-US"/>
        </a:p>
      </dgm:t>
    </dgm:pt>
    <dgm:pt modelId="{15E25BD4-1EBF-43C2-8885-DBF66B8429E1}" type="sibTrans" cxnId="{DDB5AD9A-40B0-48EF-AF2C-8CCDA330F7FE}">
      <dgm:prSet/>
      <dgm:spPr/>
      <dgm:t>
        <a:bodyPr/>
        <a:lstStyle/>
        <a:p>
          <a:endParaRPr lang="en-US"/>
        </a:p>
      </dgm:t>
    </dgm:pt>
    <dgm:pt modelId="{F9D46839-CD06-4669-AAE4-4D1E9AFEDA78}">
      <dgm:prSet phldrT="[Text]"/>
      <dgm:spPr/>
      <dgm:t>
        <a:bodyPr/>
        <a:lstStyle/>
        <a:p>
          <a:r>
            <a:rPr lang="en-US" dirty="0"/>
            <a:t>Foursquare</a:t>
          </a:r>
        </a:p>
      </dgm:t>
    </dgm:pt>
    <dgm:pt modelId="{B6B535D8-00AB-4FA1-AAEC-92498ABC6F4C}" type="parTrans" cxnId="{AD25A8A0-4628-40E2-8C9E-64E6AD4D4D91}">
      <dgm:prSet/>
      <dgm:spPr/>
      <dgm:t>
        <a:bodyPr/>
        <a:lstStyle/>
        <a:p>
          <a:endParaRPr lang="en-US"/>
        </a:p>
      </dgm:t>
    </dgm:pt>
    <dgm:pt modelId="{6497F199-DC2A-41F9-A449-D395E6BC4900}" type="sibTrans" cxnId="{AD25A8A0-4628-40E2-8C9E-64E6AD4D4D91}">
      <dgm:prSet/>
      <dgm:spPr/>
      <dgm:t>
        <a:bodyPr/>
        <a:lstStyle/>
        <a:p>
          <a:endParaRPr lang="en-US"/>
        </a:p>
      </dgm:t>
    </dgm:pt>
    <dgm:pt modelId="{F2881FB1-6580-4F21-A283-BFAA6F91D5D2}">
      <dgm:prSet phldrT="[Text]"/>
      <dgm:spPr/>
      <dgm:t>
        <a:bodyPr/>
        <a:lstStyle/>
        <a:p>
          <a:r>
            <a:rPr lang="en-US" b="1" dirty="0"/>
            <a:t>Methodology</a:t>
          </a:r>
          <a:endParaRPr lang="en-US" dirty="0"/>
        </a:p>
      </dgm:t>
    </dgm:pt>
    <dgm:pt modelId="{2D960FDD-BADA-480D-9043-497C56588AD3}" type="parTrans" cxnId="{4A31D641-1B5D-46D3-B685-0C4DC6EFE71B}">
      <dgm:prSet/>
      <dgm:spPr/>
      <dgm:t>
        <a:bodyPr/>
        <a:lstStyle/>
        <a:p>
          <a:endParaRPr lang="en-US"/>
        </a:p>
      </dgm:t>
    </dgm:pt>
    <dgm:pt modelId="{A5ABDC17-7AB5-4F0E-992A-F9343F5D74EB}" type="sibTrans" cxnId="{4A31D641-1B5D-46D3-B685-0C4DC6EFE71B}">
      <dgm:prSet/>
      <dgm:spPr/>
      <dgm:t>
        <a:bodyPr/>
        <a:lstStyle/>
        <a:p>
          <a:endParaRPr lang="en-US"/>
        </a:p>
      </dgm:t>
    </dgm:pt>
    <dgm:pt modelId="{D5197DDB-D5D2-499F-B255-CF7BB5AE2B43}">
      <dgm:prSet phldrT="[Text]"/>
      <dgm:spPr/>
      <dgm:t>
        <a:bodyPr/>
        <a:lstStyle/>
        <a:p>
          <a:r>
            <a:rPr lang="en-US" dirty="0"/>
            <a:t>Search</a:t>
          </a:r>
        </a:p>
      </dgm:t>
    </dgm:pt>
    <dgm:pt modelId="{B14A4DC9-F40A-4867-ADB8-4BA8A1F83766}" type="parTrans" cxnId="{3204ED53-15A0-4643-A582-021A785F1BA2}">
      <dgm:prSet/>
      <dgm:spPr/>
      <dgm:t>
        <a:bodyPr/>
        <a:lstStyle/>
        <a:p>
          <a:endParaRPr lang="en-US"/>
        </a:p>
      </dgm:t>
    </dgm:pt>
    <dgm:pt modelId="{29F2454A-2FA8-4B3A-AC63-4A0B9FD04A75}" type="sibTrans" cxnId="{3204ED53-15A0-4643-A582-021A785F1BA2}">
      <dgm:prSet/>
      <dgm:spPr/>
      <dgm:t>
        <a:bodyPr/>
        <a:lstStyle/>
        <a:p>
          <a:endParaRPr lang="en-US"/>
        </a:p>
      </dgm:t>
    </dgm:pt>
    <dgm:pt modelId="{29E78340-8EBE-415C-B973-78A91A054B9C}">
      <dgm:prSet phldrT="[Text]"/>
      <dgm:spPr/>
      <dgm:t>
        <a:bodyPr/>
        <a:lstStyle/>
        <a:p>
          <a:r>
            <a:rPr lang="en-US" dirty="0"/>
            <a:t>Listing</a:t>
          </a:r>
        </a:p>
      </dgm:t>
    </dgm:pt>
    <dgm:pt modelId="{FF4E5F97-6974-4E39-A85D-DCB2E100798E}" type="parTrans" cxnId="{311348D8-FDE3-4C22-99F5-3B98C5F51F0D}">
      <dgm:prSet/>
      <dgm:spPr/>
      <dgm:t>
        <a:bodyPr/>
        <a:lstStyle/>
        <a:p>
          <a:endParaRPr lang="en-US"/>
        </a:p>
      </dgm:t>
    </dgm:pt>
    <dgm:pt modelId="{B4B9A51E-FA34-465E-B5B4-81CD76EB3FC2}" type="sibTrans" cxnId="{311348D8-FDE3-4C22-99F5-3B98C5F51F0D}">
      <dgm:prSet/>
      <dgm:spPr/>
      <dgm:t>
        <a:bodyPr/>
        <a:lstStyle/>
        <a:p>
          <a:endParaRPr lang="en-US"/>
        </a:p>
      </dgm:t>
    </dgm:pt>
    <dgm:pt modelId="{6352CA33-6755-44BE-808F-400DA4CF80A7}">
      <dgm:prSet phldrT="[Text]"/>
      <dgm:spPr/>
      <dgm:t>
        <a:bodyPr/>
        <a:lstStyle/>
        <a:p>
          <a:r>
            <a:rPr lang="en-US" b="1" dirty="0"/>
            <a:t>Result</a:t>
          </a:r>
          <a:endParaRPr lang="en-US" dirty="0"/>
        </a:p>
      </dgm:t>
    </dgm:pt>
    <dgm:pt modelId="{AEB59203-63BA-4A96-BADC-40BAEBD9AA40}" type="parTrans" cxnId="{82BAE5DD-3A79-4870-9019-1254385E0650}">
      <dgm:prSet/>
      <dgm:spPr/>
      <dgm:t>
        <a:bodyPr/>
        <a:lstStyle/>
        <a:p>
          <a:endParaRPr lang="en-US"/>
        </a:p>
      </dgm:t>
    </dgm:pt>
    <dgm:pt modelId="{AAB4CF73-4B9B-4AA0-9074-16C2D2AE00A1}" type="sibTrans" cxnId="{82BAE5DD-3A79-4870-9019-1254385E0650}">
      <dgm:prSet/>
      <dgm:spPr/>
      <dgm:t>
        <a:bodyPr/>
        <a:lstStyle/>
        <a:p>
          <a:endParaRPr lang="en-US"/>
        </a:p>
      </dgm:t>
    </dgm:pt>
    <dgm:pt modelId="{9614A323-64B1-4077-A841-022051EC749A}">
      <dgm:prSet phldrT="[Text]"/>
      <dgm:spPr/>
      <dgm:t>
        <a:bodyPr/>
        <a:lstStyle/>
        <a:p>
          <a:r>
            <a:rPr lang="en-US" dirty="0"/>
            <a:t>Deciding</a:t>
          </a:r>
        </a:p>
      </dgm:t>
    </dgm:pt>
    <dgm:pt modelId="{E5F6BCBD-B84E-4018-BE9E-BF57FF3B4B36}" type="parTrans" cxnId="{FC7BD086-74EA-4D6C-9657-E916D355F209}">
      <dgm:prSet/>
      <dgm:spPr/>
      <dgm:t>
        <a:bodyPr/>
        <a:lstStyle/>
        <a:p>
          <a:endParaRPr lang="en-US"/>
        </a:p>
      </dgm:t>
    </dgm:pt>
    <dgm:pt modelId="{FEC2A79F-8857-403A-A738-E8CE75C965E2}" type="sibTrans" cxnId="{FC7BD086-74EA-4D6C-9657-E916D355F209}">
      <dgm:prSet/>
      <dgm:spPr/>
      <dgm:t>
        <a:bodyPr/>
        <a:lstStyle/>
        <a:p>
          <a:endParaRPr lang="en-US"/>
        </a:p>
      </dgm:t>
    </dgm:pt>
    <dgm:pt modelId="{0DC7A063-583D-4B0F-88B2-BD54F95D95AF}" type="pres">
      <dgm:prSet presAssocID="{00C18FBF-3FF5-4C16-97CF-AF03740D7AB6}" presName="list" presStyleCnt="0">
        <dgm:presLayoutVars>
          <dgm:dir/>
          <dgm:animLvl val="lvl"/>
        </dgm:presLayoutVars>
      </dgm:prSet>
      <dgm:spPr/>
    </dgm:pt>
    <dgm:pt modelId="{3B23570A-ECC9-4DF8-BCB4-0465C69CBB88}" type="pres">
      <dgm:prSet presAssocID="{B4F1B46E-22B2-4721-950C-8704487586DC}" presName="posSpace" presStyleCnt="0"/>
      <dgm:spPr/>
    </dgm:pt>
    <dgm:pt modelId="{FC66A233-6BBA-46AF-B2F6-28E379B158E2}" type="pres">
      <dgm:prSet presAssocID="{B4F1B46E-22B2-4721-950C-8704487586DC}" presName="vertFlow" presStyleCnt="0"/>
      <dgm:spPr/>
    </dgm:pt>
    <dgm:pt modelId="{46739A04-1AA3-49C6-8EA7-EB1DE975B900}" type="pres">
      <dgm:prSet presAssocID="{B4F1B46E-22B2-4721-950C-8704487586DC}" presName="topSpace" presStyleCnt="0"/>
      <dgm:spPr/>
    </dgm:pt>
    <dgm:pt modelId="{535C6EC9-8098-42C5-8527-E62FF045E4EB}" type="pres">
      <dgm:prSet presAssocID="{B4F1B46E-22B2-4721-950C-8704487586DC}" presName="firstComp" presStyleCnt="0"/>
      <dgm:spPr/>
    </dgm:pt>
    <dgm:pt modelId="{6B08AC4B-4CEC-41E5-AE19-47A4E2720563}" type="pres">
      <dgm:prSet presAssocID="{B4F1B46E-22B2-4721-950C-8704487586DC}" presName="firstChild" presStyleLbl="bgAccFollowNode1" presStyleIdx="0" presStyleCnt="5"/>
      <dgm:spPr/>
    </dgm:pt>
    <dgm:pt modelId="{187D4E8C-5C91-4D00-870C-2C45D4EA263C}" type="pres">
      <dgm:prSet presAssocID="{B4F1B46E-22B2-4721-950C-8704487586DC}" presName="firstChildTx" presStyleLbl="bgAccFollowNode1" presStyleIdx="0" presStyleCnt="5">
        <dgm:presLayoutVars>
          <dgm:bulletEnabled val="1"/>
        </dgm:presLayoutVars>
      </dgm:prSet>
      <dgm:spPr/>
    </dgm:pt>
    <dgm:pt modelId="{ADF61BBD-28F4-4815-BC7F-82CF00464E8B}" type="pres">
      <dgm:prSet presAssocID="{F9D46839-CD06-4669-AAE4-4D1E9AFEDA78}" presName="comp" presStyleCnt="0"/>
      <dgm:spPr/>
    </dgm:pt>
    <dgm:pt modelId="{59179C9B-8BA4-4AC7-ACB1-A12DE00142E2}" type="pres">
      <dgm:prSet presAssocID="{F9D46839-CD06-4669-AAE4-4D1E9AFEDA78}" presName="child" presStyleLbl="bgAccFollowNode1" presStyleIdx="1" presStyleCnt="5"/>
      <dgm:spPr/>
    </dgm:pt>
    <dgm:pt modelId="{4AE7D907-B6F4-4647-AB3F-ABE94C438AE8}" type="pres">
      <dgm:prSet presAssocID="{F9D46839-CD06-4669-AAE4-4D1E9AFEDA78}" presName="childTx" presStyleLbl="bgAccFollowNode1" presStyleIdx="1" presStyleCnt="5">
        <dgm:presLayoutVars>
          <dgm:bulletEnabled val="1"/>
        </dgm:presLayoutVars>
      </dgm:prSet>
      <dgm:spPr/>
    </dgm:pt>
    <dgm:pt modelId="{3845DB9A-BEF3-4D5D-B9C7-5FC0456401AC}" type="pres">
      <dgm:prSet presAssocID="{B4F1B46E-22B2-4721-950C-8704487586DC}" presName="negSpace" presStyleCnt="0"/>
      <dgm:spPr/>
    </dgm:pt>
    <dgm:pt modelId="{FC7ED273-8CFD-43C2-9C05-44FADF3E0637}" type="pres">
      <dgm:prSet presAssocID="{B4F1B46E-22B2-4721-950C-8704487586DC}" presName="circle" presStyleLbl="node1" presStyleIdx="0" presStyleCnt="3"/>
      <dgm:spPr/>
    </dgm:pt>
    <dgm:pt modelId="{13C564B0-C27E-4ABA-AFDA-59E145B256BA}" type="pres">
      <dgm:prSet presAssocID="{A7E2530A-34E2-4E9F-BC78-8920BA140C41}" presName="transSpace" presStyleCnt="0"/>
      <dgm:spPr/>
    </dgm:pt>
    <dgm:pt modelId="{6300E233-87DF-4270-9808-160BFEB8A5BE}" type="pres">
      <dgm:prSet presAssocID="{F2881FB1-6580-4F21-A283-BFAA6F91D5D2}" presName="posSpace" presStyleCnt="0"/>
      <dgm:spPr/>
    </dgm:pt>
    <dgm:pt modelId="{6E53DEF7-499E-42EE-802D-59B2F8915392}" type="pres">
      <dgm:prSet presAssocID="{F2881FB1-6580-4F21-A283-BFAA6F91D5D2}" presName="vertFlow" presStyleCnt="0"/>
      <dgm:spPr/>
    </dgm:pt>
    <dgm:pt modelId="{E08C30D1-35EA-4D05-9731-5D01E3FCBD09}" type="pres">
      <dgm:prSet presAssocID="{F2881FB1-6580-4F21-A283-BFAA6F91D5D2}" presName="topSpace" presStyleCnt="0"/>
      <dgm:spPr/>
    </dgm:pt>
    <dgm:pt modelId="{2F3BD88A-9166-4A26-B941-B9BAEE1A11D5}" type="pres">
      <dgm:prSet presAssocID="{F2881FB1-6580-4F21-A283-BFAA6F91D5D2}" presName="firstComp" presStyleCnt="0"/>
      <dgm:spPr/>
    </dgm:pt>
    <dgm:pt modelId="{F660F4B9-35DB-4256-A868-A35C6DCCF6B2}" type="pres">
      <dgm:prSet presAssocID="{F2881FB1-6580-4F21-A283-BFAA6F91D5D2}" presName="firstChild" presStyleLbl="bgAccFollowNode1" presStyleIdx="2" presStyleCnt="5"/>
      <dgm:spPr/>
    </dgm:pt>
    <dgm:pt modelId="{10C9E3CF-3A8F-4100-8ACD-91E2373197A2}" type="pres">
      <dgm:prSet presAssocID="{F2881FB1-6580-4F21-A283-BFAA6F91D5D2}" presName="firstChildTx" presStyleLbl="bgAccFollowNode1" presStyleIdx="2" presStyleCnt="5">
        <dgm:presLayoutVars>
          <dgm:bulletEnabled val="1"/>
        </dgm:presLayoutVars>
      </dgm:prSet>
      <dgm:spPr/>
    </dgm:pt>
    <dgm:pt modelId="{60887C36-4733-46AC-A452-5444F6BC3B23}" type="pres">
      <dgm:prSet presAssocID="{29E78340-8EBE-415C-B973-78A91A054B9C}" presName="comp" presStyleCnt="0"/>
      <dgm:spPr/>
    </dgm:pt>
    <dgm:pt modelId="{614EBA0E-D12B-447E-B378-B0FA2DEBEA2F}" type="pres">
      <dgm:prSet presAssocID="{29E78340-8EBE-415C-B973-78A91A054B9C}" presName="child" presStyleLbl="bgAccFollowNode1" presStyleIdx="3" presStyleCnt="5"/>
      <dgm:spPr/>
    </dgm:pt>
    <dgm:pt modelId="{B12AEB83-0A64-4B36-BF01-B2F834861BAA}" type="pres">
      <dgm:prSet presAssocID="{29E78340-8EBE-415C-B973-78A91A054B9C}" presName="childTx" presStyleLbl="bgAccFollowNode1" presStyleIdx="3" presStyleCnt="5">
        <dgm:presLayoutVars>
          <dgm:bulletEnabled val="1"/>
        </dgm:presLayoutVars>
      </dgm:prSet>
      <dgm:spPr/>
    </dgm:pt>
    <dgm:pt modelId="{69136330-53DB-4978-A56B-160862279381}" type="pres">
      <dgm:prSet presAssocID="{F2881FB1-6580-4F21-A283-BFAA6F91D5D2}" presName="negSpace" presStyleCnt="0"/>
      <dgm:spPr/>
    </dgm:pt>
    <dgm:pt modelId="{FD776C1E-557E-4553-9447-49B69EEC7907}" type="pres">
      <dgm:prSet presAssocID="{F2881FB1-6580-4F21-A283-BFAA6F91D5D2}" presName="circle" presStyleLbl="node1" presStyleIdx="1" presStyleCnt="3"/>
      <dgm:spPr/>
    </dgm:pt>
    <dgm:pt modelId="{FC2522F1-14BB-4B37-B60E-2E8A7E8A6C30}" type="pres">
      <dgm:prSet presAssocID="{A5ABDC17-7AB5-4F0E-992A-F9343F5D74EB}" presName="transSpace" presStyleCnt="0"/>
      <dgm:spPr/>
    </dgm:pt>
    <dgm:pt modelId="{2C2F6211-85A7-47FE-9239-DE94DF41A263}" type="pres">
      <dgm:prSet presAssocID="{6352CA33-6755-44BE-808F-400DA4CF80A7}" presName="posSpace" presStyleCnt="0"/>
      <dgm:spPr/>
    </dgm:pt>
    <dgm:pt modelId="{7B0C2EAE-70CB-4160-863D-210C3C66D5FD}" type="pres">
      <dgm:prSet presAssocID="{6352CA33-6755-44BE-808F-400DA4CF80A7}" presName="vertFlow" presStyleCnt="0"/>
      <dgm:spPr/>
    </dgm:pt>
    <dgm:pt modelId="{5AF3752E-55A6-443C-AD35-C49DF50A4566}" type="pres">
      <dgm:prSet presAssocID="{6352CA33-6755-44BE-808F-400DA4CF80A7}" presName="topSpace" presStyleCnt="0"/>
      <dgm:spPr/>
    </dgm:pt>
    <dgm:pt modelId="{53567A66-F0E9-4EF8-ADA9-764BA36AA6A9}" type="pres">
      <dgm:prSet presAssocID="{6352CA33-6755-44BE-808F-400DA4CF80A7}" presName="firstComp" presStyleCnt="0"/>
      <dgm:spPr/>
    </dgm:pt>
    <dgm:pt modelId="{AD2806AC-6A03-4F05-9F4D-F72EA0E56FBF}" type="pres">
      <dgm:prSet presAssocID="{6352CA33-6755-44BE-808F-400DA4CF80A7}" presName="firstChild" presStyleLbl="bgAccFollowNode1" presStyleIdx="4" presStyleCnt="5"/>
      <dgm:spPr/>
    </dgm:pt>
    <dgm:pt modelId="{F8977219-728E-448F-AE8B-46B14F4F17DE}" type="pres">
      <dgm:prSet presAssocID="{6352CA33-6755-44BE-808F-400DA4CF80A7}" presName="firstChildTx" presStyleLbl="bgAccFollowNode1" presStyleIdx="4" presStyleCnt="5">
        <dgm:presLayoutVars>
          <dgm:bulletEnabled val="1"/>
        </dgm:presLayoutVars>
      </dgm:prSet>
      <dgm:spPr/>
    </dgm:pt>
    <dgm:pt modelId="{FBCC4E74-37C0-494F-ABC0-7D18132E1437}" type="pres">
      <dgm:prSet presAssocID="{6352CA33-6755-44BE-808F-400DA4CF80A7}" presName="negSpace" presStyleCnt="0"/>
      <dgm:spPr/>
    </dgm:pt>
    <dgm:pt modelId="{89E6DA6E-7A23-44BD-8A99-378091FF741D}" type="pres">
      <dgm:prSet presAssocID="{6352CA33-6755-44BE-808F-400DA4CF80A7}" presName="circle" presStyleLbl="node1" presStyleIdx="2" presStyleCnt="3"/>
      <dgm:spPr/>
    </dgm:pt>
  </dgm:ptLst>
  <dgm:cxnLst>
    <dgm:cxn modelId="{0E640A01-5254-426D-9300-3ED2F4E3FC75}" type="presOf" srcId="{29E78340-8EBE-415C-B973-78A91A054B9C}" destId="{614EBA0E-D12B-447E-B378-B0FA2DEBEA2F}" srcOrd="0" destOrd="0" presId="urn:microsoft.com/office/officeart/2005/8/layout/hList9"/>
    <dgm:cxn modelId="{20AF3F0D-FCCC-4AE8-8B10-DDA56D69A389}" type="presOf" srcId="{6352CA33-6755-44BE-808F-400DA4CF80A7}" destId="{89E6DA6E-7A23-44BD-8A99-378091FF741D}" srcOrd="0" destOrd="0" presId="urn:microsoft.com/office/officeart/2005/8/layout/hList9"/>
    <dgm:cxn modelId="{7F3B5912-CE3A-4F69-B6A0-82162798FA63}" type="presOf" srcId="{00C18FBF-3FF5-4C16-97CF-AF03740D7AB6}" destId="{0DC7A063-583D-4B0F-88B2-BD54F95D95AF}" srcOrd="0" destOrd="0" presId="urn:microsoft.com/office/officeart/2005/8/layout/hList9"/>
    <dgm:cxn modelId="{9740321C-35B3-4F5F-BD46-905CB7B8FAEB}" type="presOf" srcId="{9614A323-64B1-4077-A841-022051EC749A}" destId="{AD2806AC-6A03-4F05-9F4D-F72EA0E56FBF}" srcOrd="0" destOrd="0" presId="urn:microsoft.com/office/officeart/2005/8/layout/hList9"/>
    <dgm:cxn modelId="{C0DEB330-C4FA-4F66-86CA-0C9C52F1F01F}" type="presOf" srcId="{29E78340-8EBE-415C-B973-78A91A054B9C}" destId="{B12AEB83-0A64-4B36-BF01-B2F834861BAA}" srcOrd="1" destOrd="0" presId="urn:microsoft.com/office/officeart/2005/8/layout/hList9"/>
    <dgm:cxn modelId="{70AA2139-FA57-4EAA-83C0-CFBB31F3B2CD}" type="presOf" srcId="{9D72CDD3-5859-43DB-BD75-0C3C30E3DE62}" destId="{187D4E8C-5C91-4D00-870C-2C45D4EA263C}" srcOrd="1" destOrd="0" presId="urn:microsoft.com/office/officeart/2005/8/layout/hList9"/>
    <dgm:cxn modelId="{4A31D641-1B5D-46D3-B685-0C4DC6EFE71B}" srcId="{00C18FBF-3FF5-4C16-97CF-AF03740D7AB6}" destId="{F2881FB1-6580-4F21-A283-BFAA6F91D5D2}" srcOrd="1" destOrd="0" parTransId="{2D960FDD-BADA-480D-9043-497C56588AD3}" sibTransId="{A5ABDC17-7AB5-4F0E-992A-F9343F5D74EB}"/>
    <dgm:cxn modelId="{3F290A52-8A4A-4469-9AB4-D811A6E23C3C}" type="presOf" srcId="{F9D46839-CD06-4669-AAE4-4D1E9AFEDA78}" destId="{59179C9B-8BA4-4AC7-ACB1-A12DE00142E2}" srcOrd="0" destOrd="0" presId="urn:microsoft.com/office/officeart/2005/8/layout/hList9"/>
    <dgm:cxn modelId="{3204ED53-15A0-4643-A582-021A785F1BA2}" srcId="{F2881FB1-6580-4F21-A283-BFAA6F91D5D2}" destId="{D5197DDB-D5D2-499F-B255-CF7BB5AE2B43}" srcOrd="0" destOrd="0" parTransId="{B14A4DC9-F40A-4867-ADB8-4BA8A1F83766}" sibTransId="{29F2454A-2FA8-4B3A-AC63-4A0B9FD04A75}"/>
    <dgm:cxn modelId="{FC7BD086-74EA-4D6C-9657-E916D355F209}" srcId="{6352CA33-6755-44BE-808F-400DA4CF80A7}" destId="{9614A323-64B1-4077-A841-022051EC749A}" srcOrd="0" destOrd="0" parTransId="{E5F6BCBD-B84E-4018-BE9E-BF57FF3B4B36}" sibTransId="{FEC2A79F-8857-403A-A738-E8CE75C965E2}"/>
    <dgm:cxn modelId="{B736D792-8630-4423-BF25-ED6293A18ADD}" type="presOf" srcId="{9614A323-64B1-4077-A841-022051EC749A}" destId="{F8977219-728E-448F-AE8B-46B14F4F17DE}" srcOrd="1" destOrd="0" presId="urn:microsoft.com/office/officeart/2005/8/layout/hList9"/>
    <dgm:cxn modelId="{DDB5AD9A-40B0-48EF-AF2C-8CCDA330F7FE}" srcId="{B4F1B46E-22B2-4721-950C-8704487586DC}" destId="{9D72CDD3-5859-43DB-BD75-0C3C30E3DE62}" srcOrd="0" destOrd="0" parTransId="{1D5B1F83-33A7-4298-BC11-2B1252AFAEA5}" sibTransId="{15E25BD4-1EBF-43C2-8885-DBF66B8429E1}"/>
    <dgm:cxn modelId="{AD25A8A0-4628-40E2-8C9E-64E6AD4D4D91}" srcId="{B4F1B46E-22B2-4721-950C-8704487586DC}" destId="{F9D46839-CD06-4669-AAE4-4D1E9AFEDA78}" srcOrd="1" destOrd="0" parTransId="{B6B535D8-00AB-4FA1-AAEC-92498ABC6F4C}" sibTransId="{6497F199-DC2A-41F9-A449-D395E6BC4900}"/>
    <dgm:cxn modelId="{3EF668B1-7B6A-40A1-9E64-0829B2EF0539}" type="presOf" srcId="{F9D46839-CD06-4669-AAE4-4D1E9AFEDA78}" destId="{4AE7D907-B6F4-4647-AB3F-ABE94C438AE8}" srcOrd="1" destOrd="0" presId="urn:microsoft.com/office/officeart/2005/8/layout/hList9"/>
    <dgm:cxn modelId="{2C8317B2-2EBB-4589-86EA-C77B3B6E81AA}" srcId="{00C18FBF-3FF5-4C16-97CF-AF03740D7AB6}" destId="{B4F1B46E-22B2-4721-950C-8704487586DC}" srcOrd="0" destOrd="0" parTransId="{E8A66543-CC4D-4785-A93E-5B125E09F826}" sibTransId="{A7E2530A-34E2-4E9F-BC78-8920BA140C41}"/>
    <dgm:cxn modelId="{2DF4FDC6-9998-45E2-B49B-7BDDAE43878E}" type="presOf" srcId="{B4F1B46E-22B2-4721-950C-8704487586DC}" destId="{FC7ED273-8CFD-43C2-9C05-44FADF3E0637}" srcOrd="0" destOrd="0" presId="urn:microsoft.com/office/officeart/2005/8/layout/hList9"/>
    <dgm:cxn modelId="{A587C2CB-6562-4021-B4BF-D479DBE9444F}" type="presOf" srcId="{D5197DDB-D5D2-499F-B255-CF7BB5AE2B43}" destId="{F660F4B9-35DB-4256-A868-A35C6DCCF6B2}" srcOrd="0" destOrd="0" presId="urn:microsoft.com/office/officeart/2005/8/layout/hList9"/>
    <dgm:cxn modelId="{77F620CE-FC2D-42CF-890C-6A28A43BA06E}" type="presOf" srcId="{F2881FB1-6580-4F21-A283-BFAA6F91D5D2}" destId="{FD776C1E-557E-4553-9447-49B69EEC7907}" srcOrd="0" destOrd="0" presId="urn:microsoft.com/office/officeart/2005/8/layout/hList9"/>
    <dgm:cxn modelId="{AACC54D1-0243-46E9-9624-A663799E8A06}" type="presOf" srcId="{9D72CDD3-5859-43DB-BD75-0C3C30E3DE62}" destId="{6B08AC4B-4CEC-41E5-AE19-47A4E2720563}" srcOrd="0" destOrd="0" presId="urn:microsoft.com/office/officeart/2005/8/layout/hList9"/>
    <dgm:cxn modelId="{311348D8-FDE3-4C22-99F5-3B98C5F51F0D}" srcId="{F2881FB1-6580-4F21-A283-BFAA6F91D5D2}" destId="{29E78340-8EBE-415C-B973-78A91A054B9C}" srcOrd="1" destOrd="0" parTransId="{FF4E5F97-6974-4E39-A85D-DCB2E100798E}" sibTransId="{B4B9A51E-FA34-465E-B5B4-81CD76EB3FC2}"/>
    <dgm:cxn modelId="{82BAE5DD-3A79-4870-9019-1254385E0650}" srcId="{00C18FBF-3FF5-4C16-97CF-AF03740D7AB6}" destId="{6352CA33-6755-44BE-808F-400DA4CF80A7}" srcOrd="2" destOrd="0" parTransId="{AEB59203-63BA-4A96-BADC-40BAEBD9AA40}" sibTransId="{AAB4CF73-4B9B-4AA0-9074-16C2D2AE00A1}"/>
    <dgm:cxn modelId="{59E871E8-E7D2-4CCC-B749-A714977AF5E6}" type="presOf" srcId="{D5197DDB-D5D2-499F-B255-CF7BB5AE2B43}" destId="{10C9E3CF-3A8F-4100-8ACD-91E2373197A2}" srcOrd="1" destOrd="0" presId="urn:microsoft.com/office/officeart/2005/8/layout/hList9"/>
    <dgm:cxn modelId="{E1D1E23B-EC87-45CC-9E87-38B27A23764D}" type="presParOf" srcId="{0DC7A063-583D-4B0F-88B2-BD54F95D95AF}" destId="{3B23570A-ECC9-4DF8-BCB4-0465C69CBB88}" srcOrd="0" destOrd="0" presId="urn:microsoft.com/office/officeart/2005/8/layout/hList9"/>
    <dgm:cxn modelId="{82537023-5CD7-4BB7-84CF-DE8196338CF2}" type="presParOf" srcId="{0DC7A063-583D-4B0F-88B2-BD54F95D95AF}" destId="{FC66A233-6BBA-46AF-B2F6-28E379B158E2}" srcOrd="1" destOrd="0" presId="urn:microsoft.com/office/officeart/2005/8/layout/hList9"/>
    <dgm:cxn modelId="{5DFED7C8-2E54-4441-B032-3A4788B2A8D3}" type="presParOf" srcId="{FC66A233-6BBA-46AF-B2F6-28E379B158E2}" destId="{46739A04-1AA3-49C6-8EA7-EB1DE975B900}" srcOrd="0" destOrd="0" presId="urn:microsoft.com/office/officeart/2005/8/layout/hList9"/>
    <dgm:cxn modelId="{59D81910-4316-4EAE-9A67-0B3EDF027306}" type="presParOf" srcId="{FC66A233-6BBA-46AF-B2F6-28E379B158E2}" destId="{535C6EC9-8098-42C5-8527-E62FF045E4EB}" srcOrd="1" destOrd="0" presId="urn:microsoft.com/office/officeart/2005/8/layout/hList9"/>
    <dgm:cxn modelId="{C4FBC461-0B5D-4B7E-9CAF-A88B1223F18A}" type="presParOf" srcId="{535C6EC9-8098-42C5-8527-E62FF045E4EB}" destId="{6B08AC4B-4CEC-41E5-AE19-47A4E2720563}" srcOrd="0" destOrd="0" presId="urn:microsoft.com/office/officeart/2005/8/layout/hList9"/>
    <dgm:cxn modelId="{16A1B336-CE68-4171-8D18-284543992BEA}" type="presParOf" srcId="{535C6EC9-8098-42C5-8527-E62FF045E4EB}" destId="{187D4E8C-5C91-4D00-870C-2C45D4EA263C}" srcOrd="1" destOrd="0" presId="urn:microsoft.com/office/officeart/2005/8/layout/hList9"/>
    <dgm:cxn modelId="{7A41C261-6E27-4943-9CD0-4E08EB7E56A7}" type="presParOf" srcId="{FC66A233-6BBA-46AF-B2F6-28E379B158E2}" destId="{ADF61BBD-28F4-4815-BC7F-82CF00464E8B}" srcOrd="2" destOrd="0" presId="urn:microsoft.com/office/officeart/2005/8/layout/hList9"/>
    <dgm:cxn modelId="{03CD72CE-2160-4837-B2C9-B73CABBC437B}" type="presParOf" srcId="{ADF61BBD-28F4-4815-BC7F-82CF00464E8B}" destId="{59179C9B-8BA4-4AC7-ACB1-A12DE00142E2}" srcOrd="0" destOrd="0" presId="urn:microsoft.com/office/officeart/2005/8/layout/hList9"/>
    <dgm:cxn modelId="{F9662DB2-653F-4128-AA82-4C07C6F00722}" type="presParOf" srcId="{ADF61BBD-28F4-4815-BC7F-82CF00464E8B}" destId="{4AE7D907-B6F4-4647-AB3F-ABE94C438AE8}" srcOrd="1" destOrd="0" presId="urn:microsoft.com/office/officeart/2005/8/layout/hList9"/>
    <dgm:cxn modelId="{DEF99A7A-98F1-424D-AC92-7C6B69A0E544}" type="presParOf" srcId="{0DC7A063-583D-4B0F-88B2-BD54F95D95AF}" destId="{3845DB9A-BEF3-4D5D-B9C7-5FC0456401AC}" srcOrd="2" destOrd="0" presId="urn:microsoft.com/office/officeart/2005/8/layout/hList9"/>
    <dgm:cxn modelId="{ACD8FD0D-39C9-49DB-B77E-B03522FDF5FC}" type="presParOf" srcId="{0DC7A063-583D-4B0F-88B2-BD54F95D95AF}" destId="{FC7ED273-8CFD-43C2-9C05-44FADF3E0637}" srcOrd="3" destOrd="0" presId="urn:microsoft.com/office/officeart/2005/8/layout/hList9"/>
    <dgm:cxn modelId="{2C72EC61-81F4-4DCD-A533-255CBC66AE34}" type="presParOf" srcId="{0DC7A063-583D-4B0F-88B2-BD54F95D95AF}" destId="{13C564B0-C27E-4ABA-AFDA-59E145B256BA}" srcOrd="4" destOrd="0" presId="urn:microsoft.com/office/officeart/2005/8/layout/hList9"/>
    <dgm:cxn modelId="{775600F8-FCFE-4862-8108-85F84EA9DEE2}" type="presParOf" srcId="{0DC7A063-583D-4B0F-88B2-BD54F95D95AF}" destId="{6300E233-87DF-4270-9808-160BFEB8A5BE}" srcOrd="5" destOrd="0" presId="urn:microsoft.com/office/officeart/2005/8/layout/hList9"/>
    <dgm:cxn modelId="{AE3B7A69-67E7-41D2-BC1A-3586A3CC259D}" type="presParOf" srcId="{0DC7A063-583D-4B0F-88B2-BD54F95D95AF}" destId="{6E53DEF7-499E-42EE-802D-59B2F8915392}" srcOrd="6" destOrd="0" presId="urn:microsoft.com/office/officeart/2005/8/layout/hList9"/>
    <dgm:cxn modelId="{76A9B804-07B5-4060-AA61-249A1765ECB9}" type="presParOf" srcId="{6E53DEF7-499E-42EE-802D-59B2F8915392}" destId="{E08C30D1-35EA-4D05-9731-5D01E3FCBD09}" srcOrd="0" destOrd="0" presId="urn:microsoft.com/office/officeart/2005/8/layout/hList9"/>
    <dgm:cxn modelId="{6162898E-21FD-497B-BFEE-B78CF45F7D9A}" type="presParOf" srcId="{6E53DEF7-499E-42EE-802D-59B2F8915392}" destId="{2F3BD88A-9166-4A26-B941-B9BAEE1A11D5}" srcOrd="1" destOrd="0" presId="urn:microsoft.com/office/officeart/2005/8/layout/hList9"/>
    <dgm:cxn modelId="{71D4EFDE-15BC-4327-9242-5F72F9DAFAD4}" type="presParOf" srcId="{2F3BD88A-9166-4A26-B941-B9BAEE1A11D5}" destId="{F660F4B9-35DB-4256-A868-A35C6DCCF6B2}" srcOrd="0" destOrd="0" presId="urn:microsoft.com/office/officeart/2005/8/layout/hList9"/>
    <dgm:cxn modelId="{9B414BA4-2018-40DF-8E7D-AD7E78EF0217}" type="presParOf" srcId="{2F3BD88A-9166-4A26-B941-B9BAEE1A11D5}" destId="{10C9E3CF-3A8F-4100-8ACD-91E2373197A2}" srcOrd="1" destOrd="0" presId="urn:microsoft.com/office/officeart/2005/8/layout/hList9"/>
    <dgm:cxn modelId="{28BA3997-5DD1-4713-9F4F-B2881F36E8DC}" type="presParOf" srcId="{6E53DEF7-499E-42EE-802D-59B2F8915392}" destId="{60887C36-4733-46AC-A452-5444F6BC3B23}" srcOrd="2" destOrd="0" presId="urn:microsoft.com/office/officeart/2005/8/layout/hList9"/>
    <dgm:cxn modelId="{7A6208FE-C5A8-4871-9488-BEEAE472C061}" type="presParOf" srcId="{60887C36-4733-46AC-A452-5444F6BC3B23}" destId="{614EBA0E-D12B-447E-B378-B0FA2DEBEA2F}" srcOrd="0" destOrd="0" presId="urn:microsoft.com/office/officeart/2005/8/layout/hList9"/>
    <dgm:cxn modelId="{2148A8C9-9BA6-45BD-9008-59301C4B49FC}" type="presParOf" srcId="{60887C36-4733-46AC-A452-5444F6BC3B23}" destId="{B12AEB83-0A64-4B36-BF01-B2F834861BAA}" srcOrd="1" destOrd="0" presId="urn:microsoft.com/office/officeart/2005/8/layout/hList9"/>
    <dgm:cxn modelId="{D8406746-50BE-425E-A523-9ED524500743}" type="presParOf" srcId="{0DC7A063-583D-4B0F-88B2-BD54F95D95AF}" destId="{69136330-53DB-4978-A56B-160862279381}" srcOrd="7" destOrd="0" presId="urn:microsoft.com/office/officeart/2005/8/layout/hList9"/>
    <dgm:cxn modelId="{A91BC494-75AC-4CCA-8CC1-7E9884C2F3AD}" type="presParOf" srcId="{0DC7A063-583D-4B0F-88B2-BD54F95D95AF}" destId="{FD776C1E-557E-4553-9447-49B69EEC7907}" srcOrd="8" destOrd="0" presId="urn:microsoft.com/office/officeart/2005/8/layout/hList9"/>
    <dgm:cxn modelId="{487F9920-08DF-4AC5-BA64-D35F42602B66}" type="presParOf" srcId="{0DC7A063-583D-4B0F-88B2-BD54F95D95AF}" destId="{FC2522F1-14BB-4B37-B60E-2E8A7E8A6C30}" srcOrd="9" destOrd="0" presId="urn:microsoft.com/office/officeart/2005/8/layout/hList9"/>
    <dgm:cxn modelId="{DC194D92-7E98-42DD-A8CA-BCD1EDD2C95D}" type="presParOf" srcId="{0DC7A063-583D-4B0F-88B2-BD54F95D95AF}" destId="{2C2F6211-85A7-47FE-9239-DE94DF41A263}" srcOrd="10" destOrd="0" presId="urn:microsoft.com/office/officeart/2005/8/layout/hList9"/>
    <dgm:cxn modelId="{575F4FD6-9E0F-4F5E-88EE-9B265B6FD4F4}" type="presParOf" srcId="{0DC7A063-583D-4B0F-88B2-BD54F95D95AF}" destId="{7B0C2EAE-70CB-4160-863D-210C3C66D5FD}" srcOrd="11" destOrd="0" presId="urn:microsoft.com/office/officeart/2005/8/layout/hList9"/>
    <dgm:cxn modelId="{8AE96C49-A416-4FC7-84EE-2BDAF35C57FF}" type="presParOf" srcId="{7B0C2EAE-70CB-4160-863D-210C3C66D5FD}" destId="{5AF3752E-55A6-443C-AD35-C49DF50A4566}" srcOrd="0" destOrd="0" presId="urn:microsoft.com/office/officeart/2005/8/layout/hList9"/>
    <dgm:cxn modelId="{235B263C-399E-4245-95BD-2AA1F19D4AB4}" type="presParOf" srcId="{7B0C2EAE-70CB-4160-863D-210C3C66D5FD}" destId="{53567A66-F0E9-4EF8-ADA9-764BA36AA6A9}" srcOrd="1" destOrd="0" presId="urn:microsoft.com/office/officeart/2005/8/layout/hList9"/>
    <dgm:cxn modelId="{265DA8D6-D429-4956-8CB8-10EE7EF20F0C}" type="presParOf" srcId="{53567A66-F0E9-4EF8-ADA9-764BA36AA6A9}" destId="{AD2806AC-6A03-4F05-9F4D-F72EA0E56FBF}" srcOrd="0" destOrd="0" presId="urn:microsoft.com/office/officeart/2005/8/layout/hList9"/>
    <dgm:cxn modelId="{35A8C2CA-EB30-45FD-8152-A7470BE42B4C}" type="presParOf" srcId="{53567A66-F0E9-4EF8-ADA9-764BA36AA6A9}" destId="{F8977219-728E-448F-AE8B-46B14F4F17DE}" srcOrd="1" destOrd="0" presId="urn:microsoft.com/office/officeart/2005/8/layout/hList9"/>
    <dgm:cxn modelId="{EF3F399A-E096-436A-AD74-CF747D62B02A}" type="presParOf" srcId="{0DC7A063-583D-4B0F-88B2-BD54F95D95AF}" destId="{FBCC4E74-37C0-494F-ABC0-7D18132E1437}" srcOrd="12" destOrd="0" presId="urn:microsoft.com/office/officeart/2005/8/layout/hList9"/>
    <dgm:cxn modelId="{5EA17F20-F6C6-4B5A-AFEB-38BD8F975065}" type="presParOf" srcId="{0DC7A063-583D-4B0F-88B2-BD54F95D95AF}" destId="{89E6DA6E-7A23-44BD-8A99-378091FF741D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08AC4B-4CEC-41E5-AE19-47A4E2720563}">
      <dsp:nvSpPr>
        <dsp:cNvPr id="0" name=""/>
        <dsp:cNvSpPr/>
      </dsp:nvSpPr>
      <dsp:spPr>
        <a:xfrm>
          <a:off x="1094605" y="1191563"/>
          <a:ext cx="2050786" cy="136787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3576" rIns="163576" bIns="1635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Wikipedia</a:t>
          </a:r>
        </a:p>
      </dsp:txBody>
      <dsp:txXfrm>
        <a:off x="1422731" y="1191563"/>
        <a:ext cx="1722660" cy="1367874"/>
      </dsp:txXfrm>
    </dsp:sp>
    <dsp:sp modelId="{59179C9B-8BA4-4AC7-ACB1-A12DE00142E2}">
      <dsp:nvSpPr>
        <dsp:cNvPr id="0" name=""/>
        <dsp:cNvSpPr/>
      </dsp:nvSpPr>
      <dsp:spPr>
        <a:xfrm>
          <a:off x="1094605" y="2559438"/>
          <a:ext cx="2050786" cy="136787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3576" rIns="163576" bIns="1635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Foursquare</a:t>
          </a:r>
        </a:p>
      </dsp:txBody>
      <dsp:txXfrm>
        <a:off x="1422731" y="2559438"/>
        <a:ext cx="1722660" cy="1367874"/>
      </dsp:txXfrm>
    </dsp:sp>
    <dsp:sp modelId="{FC7ED273-8CFD-43C2-9C05-44FADF3E0637}">
      <dsp:nvSpPr>
        <dsp:cNvPr id="0" name=""/>
        <dsp:cNvSpPr/>
      </dsp:nvSpPr>
      <dsp:spPr>
        <a:xfrm>
          <a:off x="852" y="644687"/>
          <a:ext cx="1367190" cy="136719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</dsp:txBody>
      <dsp:txXfrm>
        <a:off x="201072" y="844907"/>
        <a:ext cx="966750" cy="966750"/>
      </dsp:txXfrm>
    </dsp:sp>
    <dsp:sp modelId="{F660F4B9-35DB-4256-A868-A35C6DCCF6B2}">
      <dsp:nvSpPr>
        <dsp:cNvPr id="0" name=""/>
        <dsp:cNvSpPr/>
      </dsp:nvSpPr>
      <dsp:spPr>
        <a:xfrm>
          <a:off x="4512583" y="1191563"/>
          <a:ext cx="2050786" cy="136787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3576" rIns="163576" bIns="1635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Search</a:t>
          </a:r>
        </a:p>
      </dsp:txBody>
      <dsp:txXfrm>
        <a:off x="4840708" y="1191563"/>
        <a:ext cx="1722660" cy="1367874"/>
      </dsp:txXfrm>
    </dsp:sp>
    <dsp:sp modelId="{614EBA0E-D12B-447E-B378-B0FA2DEBEA2F}">
      <dsp:nvSpPr>
        <dsp:cNvPr id="0" name=""/>
        <dsp:cNvSpPr/>
      </dsp:nvSpPr>
      <dsp:spPr>
        <a:xfrm>
          <a:off x="4512583" y="2559438"/>
          <a:ext cx="2050786" cy="136787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3576" rIns="163576" bIns="1635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Listing</a:t>
          </a:r>
        </a:p>
      </dsp:txBody>
      <dsp:txXfrm>
        <a:off x="4840708" y="2559438"/>
        <a:ext cx="1722660" cy="1367874"/>
      </dsp:txXfrm>
    </dsp:sp>
    <dsp:sp modelId="{FD776C1E-557E-4553-9447-49B69EEC7907}">
      <dsp:nvSpPr>
        <dsp:cNvPr id="0" name=""/>
        <dsp:cNvSpPr/>
      </dsp:nvSpPr>
      <dsp:spPr>
        <a:xfrm>
          <a:off x="3418830" y="644687"/>
          <a:ext cx="1367190" cy="136719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Methodology</a:t>
          </a:r>
          <a:endParaRPr lang="en-US" sz="1200" kern="1200" dirty="0"/>
        </a:p>
      </dsp:txBody>
      <dsp:txXfrm>
        <a:off x="3619050" y="844907"/>
        <a:ext cx="966750" cy="966750"/>
      </dsp:txXfrm>
    </dsp:sp>
    <dsp:sp modelId="{AD2806AC-6A03-4F05-9F4D-F72EA0E56FBF}">
      <dsp:nvSpPr>
        <dsp:cNvPr id="0" name=""/>
        <dsp:cNvSpPr/>
      </dsp:nvSpPr>
      <dsp:spPr>
        <a:xfrm>
          <a:off x="7930560" y="1191563"/>
          <a:ext cx="2050786" cy="136787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3576" rIns="163576" bIns="1635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Deciding</a:t>
          </a:r>
        </a:p>
      </dsp:txBody>
      <dsp:txXfrm>
        <a:off x="8258686" y="1191563"/>
        <a:ext cx="1722660" cy="1367874"/>
      </dsp:txXfrm>
    </dsp:sp>
    <dsp:sp modelId="{89E6DA6E-7A23-44BD-8A99-378091FF741D}">
      <dsp:nvSpPr>
        <dsp:cNvPr id="0" name=""/>
        <dsp:cNvSpPr/>
      </dsp:nvSpPr>
      <dsp:spPr>
        <a:xfrm>
          <a:off x="6836807" y="644687"/>
          <a:ext cx="1367190" cy="136719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Result</a:t>
          </a:r>
          <a:endParaRPr lang="en-US" sz="1200" kern="1200" dirty="0"/>
        </a:p>
      </dsp:txBody>
      <dsp:txXfrm>
        <a:off x="7037027" y="844907"/>
        <a:ext cx="966750" cy="966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7/22/19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7/22/19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7/22/19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7/22/19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7/22/19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7/22/19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7/22/19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7/22/19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7/22/19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7/22/19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7/22/19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7/22/19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7/22/19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n.wikipedia.org/wiki/Tempe,_Arizona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54380" y="2295159"/>
            <a:ext cx="11109960" cy="2219691"/>
          </a:xfrm>
        </p:spPr>
        <p:txBody>
          <a:bodyPr anchor="ctr"/>
          <a:lstStyle/>
          <a:p>
            <a:r>
              <a:rPr lang="en-US" b="1" dirty="0"/>
              <a:t>Healthy Meals</a:t>
            </a:r>
            <a:br>
              <a:rPr lang="en-US" b="1" dirty="0"/>
            </a:br>
            <a:r>
              <a:rPr lang="en-US" b="1" dirty="0"/>
              <a:t> Restaurant in</a:t>
            </a:r>
            <a:br>
              <a:rPr lang="en-US" b="1" dirty="0"/>
            </a:br>
            <a:r>
              <a:rPr lang="en-US" b="1" dirty="0"/>
              <a:t> Tempe, AZ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Walaa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DD063-B5FF-B645-BBEC-D90640D7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013" y="1316832"/>
            <a:ext cx="6342846" cy="42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cap="small" dirty="0"/>
              <a:t>Introduction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two top employers in Tempe, AZ are: Arizona State University and State Farm.</a:t>
            </a:r>
          </a:p>
          <a:p>
            <a:r>
              <a:rPr lang="en-US" dirty="0"/>
              <a:t>ASU and State Farm are closed enough to think about having a healthy meals center to serve their employees.</a:t>
            </a:r>
          </a:p>
          <a:p>
            <a:r>
              <a:rPr lang="en-US" dirty="0"/>
              <a:t>This area is poor of healthy restaurants.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4D81-D79A-9147-89E7-8146AD7C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9ADC5-4493-FB48-B2A0-7FE5CC4FD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Where is the best place in Tempe to open a healthy meals center which prepare and deliver the meals to the customers?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6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cap="small" dirty="0"/>
              <a:t>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8572F-5DCD-7741-A65D-2FE84AECA6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1- Wikipedia page [</a:t>
            </a:r>
            <a:r>
              <a:rPr lang="en-US" dirty="0">
                <a:hlinkClick r:id="rId2"/>
              </a:rPr>
              <a:t>https://en.wikipedia.org/wiki/Tempe,_Arizona</a:t>
            </a:r>
            <a:r>
              <a:rPr lang="en-US" dirty="0"/>
              <a:t>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D61F13-FF93-3140-AE75-250E75D91F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2- Foursquare API</a:t>
            </a:r>
          </a:p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C317B9-32C3-DB40-AAF5-DD80C0E45B6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59" y="2468245"/>
            <a:ext cx="4621848" cy="413099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7B6301-1688-F443-83B0-6B3B4F20BBF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15" y="2964815"/>
            <a:ext cx="5943600" cy="2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45244"/>
            <a:ext cx="9980682" cy="1096962"/>
          </a:xfrm>
        </p:spPr>
        <p:txBody>
          <a:bodyPr/>
          <a:lstStyle/>
          <a:p>
            <a:r>
              <a:rPr lang="en-US" b="1" cap="small" dirty="0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33045-3316-624E-8C0A-61BDCE041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Bellow map shows the</a:t>
            </a:r>
          </a:p>
          <a:p>
            <a:pPr marL="0" indent="0">
              <a:buNone/>
            </a:pPr>
            <a:r>
              <a:rPr lang="en-US" dirty="0"/>
              <a:t>restaurants within 500 meters </a:t>
            </a:r>
          </a:p>
          <a:p>
            <a:pPr marL="0" indent="0">
              <a:buNone/>
            </a:pPr>
            <a:r>
              <a:rPr lang="en-US" dirty="0"/>
              <a:t>around ASU building:</a:t>
            </a:r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41F53D3-2E1A-C446-98FC-ECC55AB29DA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49" y="1600200"/>
            <a:ext cx="6152833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cap="small" dirty="0"/>
              <a:t>Methodology</a:t>
            </a:r>
          </a:p>
        </p:txBody>
      </p:sp>
      <p:pic>
        <p:nvPicPr>
          <p:cNvPr id="17" name="Content Placeholder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A70102-93F5-2C42-B398-BEDDB6713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443345"/>
            <a:ext cx="9982200" cy="288570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0C02DE-BFA1-164E-A844-36180AEEF30D}"/>
              </a:ext>
            </a:extLst>
          </p:cNvPr>
          <p:cNvSpPr txBox="1"/>
          <p:nvPr/>
        </p:nvSpPr>
        <p:spPr>
          <a:xfrm>
            <a:off x="1271588" y="1514475"/>
            <a:ext cx="10018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the  geographic data which is requested from the Foursquare helps to understand the </a:t>
            </a:r>
          </a:p>
          <a:p>
            <a:r>
              <a:rPr lang="en-US" dirty="0"/>
              <a:t>lack of options.</a:t>
            </a:r>
          </a:p>
        </p:txBody>
      </p:sp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6C19-352B-1B47-8055-30BC52F9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/>
              <a:t>Result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D1248-2298-7C45-8666-1E507C9CA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some geographic calculation, opening in the middle will serve huge number of employees in the area.</a:t>
            </a:r>
          </a:p>
        </p:txBody>
      </p:sp>
    </p:spTree>
    <p:extLst>
      <p:ext uri="{BB962C8B-B14F-4D97-AF65-F5344CB8AC3E}">
        <p14:creationId xmlns:p14="http://schemas.microsoft.com/office/powerpoint/2010/main" val="358942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steps to solve this problem</a:t>
            </a:r>
          </a:p>
        </p:txBody>
      </p:sp>
      <p:graphicFrame>
        <p:nvGraphicFramePr>
          <p:cNvPr id="4" name="Content Placeholder 3" descr="Stacke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793332"/>
              </p:ext>
            </p:extLst>
          </p:nvPr>
        </p:nvGraphicFramePr>
        <p:xfrm>
          <a:off x="1104900" y="1600200"/>
          <a:ext cx="9982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45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589A-541B-CC48-8335-D0F905754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AB66C-2969-1A4F-8B7B-880021252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a decision about the best location for a new healthy food which will be serve huge number of employees</a:t>
            </a:r>
          </a:p>
        </p:txBody>
      </p:sp>
    </p:spTree>
    <p:extLst>
      <p:ext uri="{BB962C8B-B14F-4D97-AF65-F5344CB8AC3E}">
        <p14:creationId xmlns:p14="http://schemas.microsoft.com/office/powerpoint/2010/main" val="54986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Literature 16x9</Template>
  <TotalTime>19</TotalTime>
  <Words>216</Words>
  <Application>Microsoft Macintosh PowerPoint</Application>
  <PresentationFormat>Widescreen</PresentationFormat>
  <Paragraphs>36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Euphemia</vt:lpstr>
      <vt:lpstr>Plantagenet Cherokee</vt:lpstr>
      <vt:lpstr>Wingdings</vt:lpstr>
      <vt:lpstr>Academic Literature 16x9</vt:lpstr>
      <vt:lpstr>Healthy Meals  Restaurant in  Tempe, AZ</vt:lpstr>
      <vt:lpstr>Introduction </vt:lpstr>
      <vt:lpstr>Problem Statement</vt:lpstr>
      <vt:lpstr>Data</vt:lpstr>
      <vt:lpstr>Data</vt:lpstr>
      <vt:lpstr>Methodology</vt:lpstr>
      <vt:lpstr>Result</vt:lpstr>
      <vt:lpstr>The steps to solve this problem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Healthy Meals Restaurant in Tempe, AZ</dc:title>
  <dc:creator>Walaa Abdulaziz M Alnasser (Student)</dc:creator>
  <cp:lastModifiedBy>Walaa Abdulaziz M Alnasser (Student)</cp:lastModifiedBy>
  <cp:revision>16</cp:revision>
  <dcterms:created xsi:type="dcterms:W3CDTF">2019-07-23T06:42:47Z</dcterms:created>
  <dcterms:modified xsi:type="dcterms:W3CDTF">2019-07-23T07:02:33Z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